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9" r:id="rId7"/>
    <p:sldId id="263" r:id="rId8"/>
    <p:sldId id="264" r:id="rId9"/>
    <p:sldId id="259" r:id="rId10"/>
    <p:sldId id="262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8CFE2-B6AF-4305-8AAF-4AEBF47154EE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6F27F-B8FE-4CB7-A3F0-A78A81A95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2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 introductions, talk about the show and the theatre</a:t>
            </a:r>
            <a:r>
              <a:rPr lang="en-US" baseline="0" dirty="0" smtClean="0"/>
              <a:t> for anyone who is not familiar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6F27F-B8FE-4CB7-A3F0-A78A81A954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7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6F27F-B8FE-4CB7-A3F0-A78A81A954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Introductions, talk about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6F27F-B8FE-4CB7-A3F0-A78A81A954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Introductions, talk about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6F27F-B8FE-4CB7-A3F0-A78A81A954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6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2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5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8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1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8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2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7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7340-3FCE-479A-AC4C-4A2CB3E13136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EF6A3-CA0C-4B46-884A-9BFB85BE6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23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11681" r="10318" b="9640"/>
          <a:stretch/>
        </p:blipFill>
        <p:spPr bwMode="auto">
          <a:xfrm>
            <a:off x="-17061" y="0"/>
            <a:ext cx="9147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65662" y="1303615"/>
            <a:ext cx="6981967" cy="1524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7204" y="1511617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Man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545" y="2971800"/>
            <a:ext cx="69342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Plummer and Lorenzo Macaluso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14, 2012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51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t="3389" r="18815" b="17972"/>
          <a:stretch/>
        </p:blipFill>
        <p:spPr>
          <a:xfrm>
            <a:off x="-1623" y="304800"/>
            <a:ext cx="9145623" cy="62222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36360" y="939925"/>
            <a:ext cx="3048000" cy="558547"/>
            <a:chOff x="441777" y="-5036466"/>
            <a:chExt cx="6279425" cy="558547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441777" y="-5031917"/>
              <a:ext cx="6279425" cy="553998"/>
            </a:xfrm>
            <a:prstGeom prst="flowChartAlternateProcess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73453" y="-5036466"/>
              <a:ext cx="5410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</a:rPr>
                <a:t>Proper Signage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7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86366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3" b="12336"/>
          <a:stretch/>
        </p:blipFill>
        <p:spPr>
          <a:xfrm>
            <a:off x="3863662" y="0"/>
            <a:ext cx="5280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04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053325"/>
              </p:ext>
            </p:extLst>
          </p:nvPr>
        </p:nvGraphicFramePr>
        <p:xfrm>
          <a:off x="152400" y="0"/>
          <a:ext cx="8839200" cy="683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15087535" imgH="11658431" progId="AcroExch.Document.7">
                  <p:embed/>
                </p:oleObj>
              </mc:Choice>
              <mc:Fallback>
                <p:oleObj name="Acrobat Document" r:id="rId3" imgW="15087535" imgH="1165843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0"/>
                        <a:ext cx="8839200" cy="6830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870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11681" r="10318" b="9640"/>
          <a:stretch/>
        </p:blipFill>
        <p:spPr bwMode="auto">
          <a:xfrm>
            <a:off x="-3413" y="0"/>
            <a:ext cx="9147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20603" y="2376985"/>
            <a:ext cx="4699379" cy="1524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6338" y="2588273"/>
            <a:ext cx="3887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5854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11681" r="10318" b="9640"/>
          <a:stretch/>
        </p:blipFill>
        <p:spPr bwMode="auto">
          <a:xfrm>
            <a:off x="-3413" y="0"/>
            <a:ext cx="9147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874640" y="1613132"/>
            <a:ext cx="7772400" cy="3431990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00751" y="2209800"/>
            <a:ext cx="73201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Diverting over 42 tons of recyclables and food waste annually.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70% savings on disposal costs. </a:t>
            </a: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Equivalent energy savings to power 15 homes a year!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24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8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7804" y="643277"/>
            <a:ext cx="4420169" cy="553998"/>
            <a:chOff x="127804" y="643277"/>
            <a:chExt cx="4420169" cy="553998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127804" y="643277"/>
              <a:ext cx="4420169" cy="553998"/>
            </a:xfrm>
            <a:prstGeom prst="flowChartAlternateProcess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642" y="643277"/>
              <a:ext cx="43249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bg1"/>
                  </a:solidFill>
                </a:rPr>
                <a:t>Charles Playhouse, Boston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560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82412" y="685800"/>
            <a:ext cx="4946787" cy="1040514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4492" y="698225"/>
            <a:ext cx="5294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Evaluating the Existing 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Recycling Program and Need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r="8825"/>
          <a:stretch/>
        </p:blipFill>
        <p:spPr>
          <a:xfrm>
            <a:off x="5199796" y="254233"/>
            <a:ext cx="3771987" cy="3278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0"/>
            <a:ext cx="7086600" cy="386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16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11681" r="10318" b="9640"/>
          <a:stretch/>
        </p:blipFill>
        <p:spPr bwMode="auto">
          <a:xfrm>
            <a:off x="-17061" y="0"/>
            <a:ext cx="9147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269435" y="1982929"/>
            <a:ext cx="6574420" cy="2209799"/>
            <a:chOff x="1066800" y="2286000"/>
            <a:chExt cx="6574420" cy="2209799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1066800" y="2286000"/>
              <a:ext cx="6574420" cy="2209799"/>
            </a:xfrm>
            <a:prstGeom prst="flowChartAlternateProcess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72616" y="2438399"/>
              <a:ext cx="5606005" cy="175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>
                  <a:solidFill>
                    <a:schemeClr val="bg1"/>
                  </a:solidFill>
                </a:rPr>
                <a:t>Process Evaluation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>
                  <a:solidFill>
                    <a:schemeClr val="bg1"/>
                  </a:solidFill>
                </a:rPr>
                <a:t>Hauler Service Analysis</a:t>
              </a:r>
            </a:p>
            <a:p>
              <a:pPr marL="571500" indent="-571500">
                <a:buFont typeface="Arial" pitchFamily="34" charset="0"/>
                <a:buChar char="•"/>
              </a:pPr>
              <a:r>
                <a:rPr lang="en-US" sz="3600" dirty="0" smtClean="0">
                  <a:solidFill>
                    <a:schemeClr val="bg1"/>
                  </a:solidFill>
                </a:rPr>
                <a:t>Cost Analysis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175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11681" r="10318" b="9640"/>
          <a:stretch/>
        </p:blipFill>
        <p:spPr bwMode="auto">
          <a:xfrm>
            <a:off x="-3413" y="0"/>
            <a:ext cx="9147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91820" y="2362200"/>
            <a:ext cx="6981967" cy="1524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4693" y="2570202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00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11681" r="10318" b="9640"/>
          <a:stretch/>
        </p:blipFill>
        <p:spPr bwMode="auto">
          <a:xfrm>
            <a:off x="-17061" y="0"/>
            <a:ext cx="9147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74762" y="3244334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Signage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03853" y="1752600"/>
            <a:ext cx="6858000" cy="3796279"/>
            <a:chOff x="1410371" y="892138"/>
            <a:chExt cx="7142073" cy="1143536"/>
          </a:xfrm>
        </p:grpSpPr>
        <p:sp>
          <p:nvSpPr>
            <p:cNvPr id="7" name="Flowchart: Alternate Process 6"/>
            <p:cNvSpPr/>
            <p:nvPr/>
          </p:nvSpPr>
          <p:spPr>
            <a:xfrm>
              <a:off x="1410371" y="892138"/>
              <a:ext cx="7142073" cy="1143536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8119" y="1001940"/>
              <a:ext cx="6705612" cy="1033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Changes to the existing </a:t>
              </a:r>
              <a:r>
                <a:rPr lang="en-US" sz="3200" dirty="0" smtClean="0">
                  <a:solidFill>
                    <a:schemeClr val="bg1"/>
                  </a:solidFill>
                </a:rPr>
                <a:t>program</a:t>
              </a:r>
            </a:p>
            <a:p>
              <a:endParaRPr lang="en-US" sz="3000" dirty="0" smtClean="0">
                <a:solidFill>
                  <a:schemeClr val="bg1"/>
                </a:solidFill>
              </a:endParaRP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</a:rPr>
                <a:t>Single Stream Recycling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</a:rPr>
                <a:t>Food Waste Diversion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</a:rPr>
                <a:t>Employee Training and Commitment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3000" dirty="0" smtClean="0">
                  <a:solidFill>
                    <a:schemeClr val="bg1"/>
                  </a:solidFill>
                </a:rPr>
                <a:t>Proper Signage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8605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21703" y="5747571"/>
            <a:ext cx="4182068" cy="645092"/>
            <a:chOff x="435590" y="783230"/>
            <a:chExt cx="2836808" cy="584074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435590" y="806482"/>
              <a:ext cx="2836808" cy="560822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0750" y="783230"/>
              <a:ext cx="2697324" cy="50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bg1"/>
                  </a:solidFill>
                </a:rPr>
                <a:t>Single Stream Recycling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9720"/>
          <a:stretch/>
        </p:blipFill>
        <p:spPr>
          <a:xfrm>
            <a:off x="669300" y="685800"/>
            <a:ext cx="801236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52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3000" y="381000"/>
            <a:ext cx="3758397" cy="553998"/>
            <a:chOff x="127804" y="643277"/>
            <a:chExt cx="3758397" cy="553998"/>
          </a:xfrm>
        </p:grpSpPr>
        <p:sp>
          <p:nvSpPr>
            <p:cNvPr id="5" name="Flowchart: Alternate Process 4"/>
            <p:cNvSpPr/>
            <p:nvPr/>
          </p:nvSpPr>
          <p:spPr>
            <a:xfrm>
              <a:off x="127804" y="643277"/>
              <a:ext cx="3758397" cy="553998"/>
            </a:xfrm>
            <a:prstGeom prst="flowChartAlternateProcess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9643" y="643277"/>
              <a:ext cx="36665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bg1"/>
                  </a:solidFill>
                </a:rPr>
                <a:t>Food Waste Diversion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r="5466"/>
          <a:stretch/>
        </p:blipFill>
        <p:spPr>
          <a:xfrm>
            <a:off x="59318" y="1607024"/>
            <a:ext cx="5188246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9" t="21346" r="26923" b="14305"/>
          <a:stretch/>
        </p:blipFill>
        <p:spPr>
          <a:xfrm>
            <a:off x="5257800" y="1605886"/>
            <a:ext cx="3886200" cy="41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5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1740" y="613550"/>
            <a:ext cx="6507417" cy="603486"/>
            <a:chOff x="949338" y="625545"/>
            <a:chExt cx="3468993" cy="560822"/>
          </a:xfrm>
        </p:grpSpPr>
        <p:sp>
          <p:nvSpPr>
            <p:cNvPr id="3" name="Flowchart: Alternate Process 2"/>
            <p:cNvSpPr/>
            <p:nvPr/>
          </p:nvSpPr>
          <p:spPr>
            <a:xfrm>
              <a:off x="949338" y="625545"/>
              <a:ext cx="3374410" cy="560822"/>
            </a:xfrm>
            <a:prstGeom prst="flowChartAlternateProcess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9081" y="625545"/>
              <a:ext cx="3319250" cy="514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bg1"/>
                  </a:solidFill>
                </a:rPr>
                <a:t>Employee Training and Commitment</a:t>
              </a:r>
              <a:endParaRPr lang="en-US" sz="3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0" t="24006" r="23590"/>
          <a:stretch/>
        </p:blipFill>
        <p:spPr>
          <a:xfrm rot="5400000">
            <a:off x="-364873" y="2513259"/>
            <a:ext cx="4176215" cy="2886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1" r="20947" b="891"/>
          <a:stretch/>
        </p:blipFill>
        <p:spPr>
          <a:xfrm>
            <a:off x="3166281" y="1876158"/>
            <a:ext cx="3439236" cy="4168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90" r="49055"/>
          <a:stretch/>
        </p:blipFill>
        <p:spPr>
          <a:xfrm>
            <a:off x="6248400" y="1876157"/>
            <a:ext cx="2722402" cy="416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0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121</Words>
  <Application>Microsoft Office PowerPoint</Application>
  <PresentationFormat>On-screen Show (4:3)</PresentationFormat>
  <Paragraphs>32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Man Group</dc:title>
  <dc:creator>Kristen Handerhan</dc:creator>
  <cp:lastModifiedBy>Kristen Handerhan</cp:lastModifiedBy>
  <cp:revision>23</cp:revision>
  <dcterms:created xsi:type="dcterms:W3CDTF">2012-11-07T18:08:37Z</dcterms:created>
  <dcterms:modified xsi:type="dcterms:W3CDTF">2012-11-14T04:03:07Z</dcterms:modified>
</cp:coreProperties>
</file>